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8D0F8-B1D3-4068-97FC-18CD3F83AEAC}" v="154" dt="2020-04-21T18:02:07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Ahonen" userId="3ad052d390b60130" providerId="LiveId" clId="{6668D0F8-B1D3-4068-97FC-18CD3F83AEAC}"/>
    <pc:docChg chg="undo custSel mod addSld modSld">
      <pc:chgData name="Mikael Ahonen" userId="3ad052d390b60130" providerId="LiveId" clId="{6668D0F8-B1D3-4068-97FC-18CD3F83AEAC}" dt="2020-04-21T18:02:07.293" v="511" actId="207"/>
      <pc:docMkLst>
        <pc:docMk/>
      </pc:docMkLst>
      <pc:sldChg chg="modSp setBg">
        <pc:chgData name="Mikael Ahonen" userId="3ad052d390b60130" providerId="LiveId" clId="{6668D0F8-B1D3-4068-97FC-18CD3F83AEAC}" dt="2020-04-21T18:02:07.293" v="511" actId="207"/>
        <pc:sldMkLst>
          <pc:docMk/>
          <pc:sldMk cId="1869585082" sldId="256"/>
        </pc:sldMkLst>
        <pc:spChg chg="mod">
          <ac:chgData name="Mikael Ahonen" userId="3ad052d390b60130" providerId="LiveId" clId="{6668D0F8-B1D3-4068-97FC-18CD3F83AEAC}" dt="2020-04-21T18:02:07.293" v="511" actId="207"/>
          <ac:spMkLst>
            <pc:docMk/>
            <pc:sldMk cId="1869585082" sldId="256"/>
            <ac:spMk id="2" creationId="{1481B6BF-CBBD-4304-937B-853C55D07C8C}"/>
          </ac:spMkLst>
        </pc:spChg>
        <pc:spChg chg="mod">
          <ac:chgData name="Mikael Ahonen" userId="3ad052d390b60130" providerId="LiveId" clId="{6668D0F8-B1D3-4068-97FC-18CD3F83AEAC}" dt="2020-04-21T18:02:07.293" v="511" actId="207"/>
          <ac:spMkLst>
            <pc:docMk/>
            <pc:sldMk cId="1869585082" sldId="256"/>
            <ac:spMk id="3" creationId="{AF857041-D7B3-46E2-A34C-72A4D53B7B1B}"/>
          </ac:spMkLst>
        </pc:spChg>
      </pc:sldChg>
      <pc:sldChg chg="addSp modSp mod modAnim">
        <pc:chgData name="Mikael Ahonen" userId="3ad052d390b60130" providerId="LiveId" clId="{6668D0F8-B1D3-4068-97FC-18CD3F83AEAC}" dt="2020-04-21T17:58:17.579" v="474" actId="20577"/>
        <pc:sldMkLst>
          <pc:docMk/>
          <pc:sldMk cId="1743724546" sldId="257"/>
        </pc:sldMkLst>
        <pc:spChg chg="mod">
          <ac:chgData name="Mikael Ahonen" userId="3ad052d390b60130" providerId="LiveId" clId="{6668D0F8-B1D3-4068-97FC-18CD3F83AEAC}" dt="2020-04-21T17:58:17.579" v="474" actId="20577"/>
          <ac:spMkLst>
            <pc:docMk/>
            <pc:sldMk cId="1743724546" sldId="257"/>
            <ac:spMk id="3" creationId="{E7CEA385-5061-47B1-8345-1F7876587438}"/>
          </ac:spMkLst>
        </pc:spChg>
        <pc:spChg chg="mod">
          <ac:chgData name="Mikael Ahonen" userId="3ad052d390b60130" providerId="LiveId" clId="{6668D0F8-B1D3-4068-97FC-18CD3F83AEAC}" dt="2020-04-18T07:41:12.620" v="21" actId="1076"/>
          <ac:spMkLst>
            <pc:docMk/>
            <pc:sldMk cId="1743724546" sldId="257"/>
            <ac:spMk id="8" creationId="{EC46C7B2-666B-4D28-A716-4801A57B53D0}"/>
          </ac:spMkLst>
        </pc:spChg>
        <pc:spChg chg="add mod">
          <ac:chgData name="Mikael Ahonen" userId="3ad052d390b60130" providerId="LiveId" clId="{6668D0F8-B1D3-4068-97FC-18CD3F83AEAC}" dt="2020-04-18T07:42:32.052" v="72" actId="20577"/>
          <ac:spMkLst>
            <pc:docMk/>
            <pc:sldMk cId="1743724546" sldId="257"/>
            <ac:spMk id="11" creationId="{ED7F1790-6C51-49E1-AACE-EA019D08918B}"/>
          </ac:spMkLst>
        </pc:spChg>
        <pc:spChg chg="mod">
          <ac:chgData name="Mikael Ahonen" userId="3ad052d390b60130" providerId="LiveId" clId="{6668D0F8-B1D3-4068-97FC-18CD3F83AEAC}" dt="2020-04-18T07:41:12.620" v="21" actId="1076"/>
          <ac:spMkLst>
            <pc:docMk/>
            <pc:sldMk cId="1743724546" sldId="257"/>
            <ac:spMk id="13" creationId="{6AFB0DC3-134D-4826-A2A5-AF43BF16A578}"/>
          </ac:spMkLst>
        </pc:spChg>
        <pc:picChg chg="mod">
          <ac:chgData name="Mikael Ahonen" userId="3ad052d390b60130" providerId="LiveId" clId="{6668D0F8-B1D3-4068-97FC-18CD3F83AEAC}" dt="2020-04-18T07:44:00.527" v="75" actId="207"/>
          <ac:picMkLst>
            <pc:docMk/>
            <pc:sldMk cId="1743724546" sldId="257"/>
            <ac:picMk id="5" creationId="{6E837318-D517-4152-BAFD-D6B4517877B9}"/>
          </ac:picMkLst>
        </pc:picChg>
        <pc:picChg chg="add mod">
          <ac:chgData name="Mikael Ahonen" userId="3ad052d390b60130" providerId="LiveId" clId="{6668D0F8-B1D3-4068-97FC-18CD3F83AEAC}" dt="2020-04-18T07:44:00.527" v="75" actId="207"/>
          <ac:picMkLst>
            <pc:docMk/>
            <pc:sldMk cId="1743724546" sldId="257"/>
            <ac:picMk id="6" creationId="{BA4A2098-2D03-4E55-9A93-78C3BEA50309}"/>
          </ac:picMkLst>
        </pc:picChg>
        <pc:picChg chg="mod">
          <ac:chgData name="Mikael Ahonen" userId="3ad052d390b60130" providerId="LiveId" clId="{6668D0F8-B1D3-4068-97FC-18CD3F83AEAC}" dt="2020-04-18T07:44:00.527" v="75" actId="207"/>
          <ac:picMkLst>
            <pc:docMk/>
            <pc:sldMk cId="1743724546" sldId="257"/>
            <ac:picMk id="10" creationId="{1A60986A-7870-45CA-B48E-9B0C36019273}"/>
          </ac:picMkLst>
        </pc:picChg>
        <pc:picChg chg="mod">
          <ac:chgData name="Mikael Ahonen" userId="3ad052d390b60130" providerId="LiveId" clId="{6668D0F8-B1D3-4068-97FC-18CD3F83AEAC}" dt="2020-04-18T07:44:00.527" v="75" actId="207"/>
          <ac:picMkLst>
            <pc:docMk/>
            <pc:sldMk cId="1743724546" sldId="257"/>
            <ac:picMk id="12" creationId="{F24BABFC-7D74-45FD-89A7-1352E7B72730}"/>
          </ac:picMkLst>
        </pc:picChg>
      </pc:sldChg>
      <pc:sldChg chg="addSp delSp modSp mod modAnim">
        <pc:chgData name="Mikael Ahonen" userId="3ad052d390b60130" providerId="LiveId" clId="{6668D0F8-B1D3-4068-97FC-18CD3F83AEAC}" dt="2020-04-18T07:51:02.094" v="184" actId="20577"/>
        <pc:sldMkLst>
          <pc:docMk/>
          <pc:sldMk cId="1366569491" sldId="259"/>
        </pc:sldMkLst>
        <pc:spChg chg="mod">
          <ac:chgData name="Mikael Ahonen" userId="3ad052d390b60130" providerId="LiveId" clId="{6668D0F8-B1D3-4068-97FC-18CD3F83AEAC}" dt="2020-04-18T07:51:02.094" v="184" actId="20577"/>
          <ac:spMkLst>
            <pc:docMk/>
            <pc:sldMk cId="1366569491" sldId="259"/>
            <ac:spMk id="2" creationId="{BC988476-4AFA-41C5-8A6C-F09DE090822A}"/>
          </ac:spMkLst>
        </pc:spChg>
        <pc:spChg chg="del">
          <ac:chgData name="Mikael Ahonen" userId="3ad052d390b60130" providerId="LiveId" clId="{6668D0F8-B1D3-4068-97FC-18CD3F83AEAC}" dt="2020-04-18T07:50:23.678" v="173" actId="478"/>
          <ac:spMkLst>
            <pc:docMk/>
            <pc:sldMk cId="1366569491" sldId="259"/>
            <ac:spMk id="7" creationId="{26E11FCA-5656-4C34-BEF4-832106774627}"/>
          </ac:spMkLst>
        </pc:spChg>
        <pc:spChg chg="mod">
          <ac:chgData name="Mikael Ahonen" userId="3ad052d390b60130" providerId="LiveId" clId="{6668D0F8-B1D3-4068-97FC-18CD3F83AEAC}" dt="2020-04-18T07:50:34.621" v="174" actId="1076"/>
          <ac:spMkLst>
            <pc:docMk/>
            <pc:sldMk cId="1366569491" sldId="259"/>
            <ac:spMk id="16" creationId="{EFA17C85-C449-4E67-A9CD-E8323702A934}"/>
          </ac:spMkLst>
        </pc:spChg>
        <pc:spChg chg="mod">
          <ac:chgData name="Mikael Ahonen" userId="3ad052d390b60130" providerId="LiveId" clId="{6668D0F8-B1D3-4068-97FC-18CD3F83AEAC}" dt="2020-04-18T07:50:34.621" v="174" actId="1076"/>
          <ac:spMkLst>
            <pc:docMk/>
            <pc:sldMk cId="1366569491" sldId="259"/>
            <ac:spMk id="17" creationId="{A77026DA-AC0D-4B9E-A3DC-F7DA2A89F496}"/>
          </ac:spMkLst>
        </pc:spChg>
        <pc:picChg chg="add 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9" creationId="{CB44A660-AD8C-4104-BE75-D5D7392D569B}"/>
          </ac:picMkLst>
        </pc:picChg>
        <pc:picChg chg="add 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10" creationId="{8D35535C-03B8-4B45-929B-5B5249297E4D}"/>
          </ac:picMkLst>
        </pc:picChg>
        <pc:picChg chg="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11" creationId="{1362FA10-D4C3-4BA1-86F8-515F60722EEF}"/>
          </ac:picMkLst>
        </pc:picChg>
        <pc:picChg chg="add 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12" creationId="{B26D9C93-862F-45E3-9772-818CB72AE127}"/>
          </ac:picMkLst>
        </pc:picChg>
        <pc:picChg chg="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13" creationId="{C67E567D-C48E-4ACD-83F9-340E39C5F98B}"/>
          </ac:picMkLst>
        </pc:picChg>
        <pc:picChg chg="mod">
          <ac:chgData name="Mikael Ahonen" userId="3ad052d390b60130" providerId="LiveId" clId="{6668D0F8-B1D3-4068-97FC-18CD3F83AEAC}" dt="2020-04-18T07:50:34.621" v="174" actId="1076"/>
          <ac:picMkLst>
            <pc:docMk/>
            <pc:sldMk cId="1366569491" sldId="259"/>
            <ac:picMk id="15" creationId="{12D82FCD-D460-47D9-B68A-05A1648C4814}"/>
          </ac:picMkLst>
        </pc:picChg>
      </pc:sldChg>
      <pc:sldChg chg="modSp mod">
        <pc:chgData name="Mikael Ahonen" userId="3ad052d390b60130" providerId="LiveId" clId="{6668D0F8-B1D3-4068-97FC-18CD3F83AEAC}" dt="2020-04-18T07:48:23.973" v="125" actId="20577"/>
        <pc:sldMkLst>
          <pc:docMk/>
          <pc:sldMk cId="2769798687" sldId="260"/>
        </pc:sldMkLst>
        <pc:spChg chg="mod">
          <ac:chgData name="Mikael Ahonen" userId="3ad052d390b60130" providerId="LiveId" clId="{6668D0F8-B1D3-4068-97FC-18CD3F83AEAC}" dt="2020-04-18T07:48:23.973" v="125" actId="20577"/>
          <ac:spMkLst>
            <pc:docMk/>
            <pc:sldMk cId="2769798687" sldId="260"/>
            <ac:spMk id="2" creationId="{1F16FCD7-EE73-4B7A-94EB-C72CEC20E454}"/>
          </ac:spMkLst>
        </pc:spChg>
      </pc:sldChg>
      <pc:sldChg chg="modSp new mod">
        <pc:chgData name="Mikael Ahonen" userId="3ad052d390b60130" providerId="LiveId" clId="{6668D0F8-B1D3-4068-97FC-18CD3F83AEAC}" dt="2020-04-18T08:37:07.946" v="219" actId="5793"/>
        <pc:sldMkLst>
          <pc:docMk/>
          <pc:sldMk cId="1470282953" sldId="261"/>
        </pc:sldMkLst>
        <pc:spChg chg="mod">
          <ac:chgData name="Mikael Ahonen" userId="3ad052d390b60130" providerId="LiveId" clId="{6668D0F8-B1D3-4068-97FC-18CD3F83AEAC}" dt="2020-04-18T08:37:03.769" v="203" actId="20577"/>
          <ac:spMkLst>
            <pc:docMk/>
            <pc:sldMk cId="1470282953" sldId="261"/>
            <ac:spMk id="2" creationId="{0466D668-6B29-40C7-9CE1-31ABA71E9B41}"/>
          </ac:spMkLst>
        </pc:spChg>
        <pc:spChg chg="mod">
          <ac:chgData name="Mikael Ahonen" userId="3ad052d390b60130" providerId="LiveId" clId="{6668D0F8-B1D3-4068-97FC-18CD3F83AEAC}" dt="2020-04-18T08:37:07.946" v="219" actId="5793"/>
          <ac:spMkLst>
            <pc:docMk/>
            <pc:sldMk cId="1470282953" sldId="261"/>
            <ac:spMk id="3" creationId="{CC35F05B-4206-4EDE-8BCB-088F7F102FF4}"/>
          </ac:spMkLst>
        </pc:spChg>
      </pc:sldChg>
      <pc:sldChg chg="addSp delSp modSp new mod setBg">
        <pc:chgData name="Mikael Ahonen" userId="3ad052d390b60130" providerId="LiveId" clId="{6668D0F8-B1D3-4068-97FC-18CD3F83AEAC}" dt="2020-04-18T08:41:32.285" v="372" actId="20577"/>
        <pc:sldMkLst>
          <pc:docMk/>
          <pc:sldMk cId="493481894" sldId="262"/>
        </pc:sldMkLst>
        <pc:spChg chg="del mod">
          <ac:chgData name="Mikael Ahonen" userId="3ad052d390b60130" providerId="LiveId" clId="{6668D0F8-B1D3-4068-97FC-18CD3F83AEAC}" dt="2020-04-18T08:40:18.052" v="276" actId="478"/>
          <ac:spMkLst>
            <pc:docMk/>
            <pc:sldMk cId="493481894" sldId="262"/>
            <ac:spMk id="2" creationId="{09306C5B-054F-4D62-BDCE-302396B5C673}"/>
          </ac:spMkLst>
        </pc:spChg>
        <pc:spChg chg="del">
          <ac:chgData name="Mikael Ahonen" userId="3ad052d390b60130" providerId="LiveId" clId="{6668D0F8-B1D3-4068-97FC-18CD3F83AEAC}" dt="2020-04-18T08:37:12.475" v="221" actId="478"/>
          <ac:spMkLst>
            <pc:docMk/>
            <pc:sldMk cId="493481894" sldId="262"/>
            <ac:spMk id="3" creationId="{F170780D-225B-4C59-8B29-687AB6C79697}"/>
          </ac:spMkLst>
        </pc:spChg>
        <pc:spChg chg="add mod">
          <ac:chgData name="Mikael Ahonen" userId="3ad052d390b60130" providerId="LiveId" clId="{6668D0F8-B1D3-4068-97FC-18CD3F83AEAC}" dt="2020-04-18T08:41:32.285" v="372" actId="20577"/>
          <ac:spMkLst>
            <pc:docMk/>
            <pc:sldMk cId="493481894" sldId="262"/>
            <ac:spMk id="5" creationId="{BDEC8355-D518-4978-9F81-1BB0C48BD53E}"/>
          </ac:spMkLst>
        </pc:spChg>
        <pc:spChg chg="add del">
          <ac:chgData name="Mikael Ahonen" userId="3ad052d390b60130" providerId="LiveId" clId="{6668D0F8-B1D3-4068-97FC-18CD3F83AEAC}" dt="2020-04-18T08:40:26.046" v="279"/>
          <ac:spMkLst>
            <pc:docMk/>
            <pc:sldMk cId="493481894" sldId="262"/>
            <ac:spMk id="6" creationId="{D17BE35E-CED9-4B68-BABF-29D908E147FC}"/>
          </ac:spMkLst>
        </pc:spChg>
        <pc:picChg chg="add mod">
          <ac:chgData name="Mikael Ahonen" userId="3ad052d390b60130" providerId="LiveId" clId="{6668D0F8-B1D3-4068-97FC-18CD3F83AEAC}" dt="2020-04-18T08:41:30.034" v="371" actId="14100"/>
          <ac:picMkLst>
            <pc:docMk/>
            <pc:sldMk cId="493481894" sldId="262"/>
            <ac:picMk id="4" creationId="{8BD8F4B7-3672-4E6E-8C50-DA7392326E8F}"/>
          </ac:picMkLst>
        </pc:picChg>
      </pc:sldChg>
      <pc:sldChg chg="addSp delSp modSp new mod setBg setClrOvrMap">
        <pc:chgData name="Mikael Ahonen" userId="3ad052d390b60130" providerId="LiveId" clId="{6668D0F8-B1D3-4068-97FC-18CD3F83AEAC}" dt="2020-04-18T08:43:37.458" v="468" actId="26606"/>
        <pc:sldMkLst>
          <pc:docMk/>
          <pc:sldMk cId="2043362769" sldId="263"/>
        </pc:sldMkLst>
        <pc:spChg chg="del mod">
          <ac:chgData name="Mikael Ahonen" userId="3ad052d390b60130" providerId="LiveId" clId="{6668D0F8-B1D3-4068-97FC-18CD3F83AEAC}" dt="2020-04-18T08:43:07.355" v="458" actId="478"/>
          <ac:spMkLst>
            <pc:docMk/>
            <pc:sldMk cId="2043362769" sldId="263"/>
            <ac:spMk id="2" creationId="{5C4BDDAA-964D-4D15-8466-4256358B2432}"/>
          </ac:spMkLst>
        </pc:spChg>
        <pc:spChg chg="mod">
          <ac:chgData name="Mikael Ahonen" userId="3ad052d390b60130" providerId="LiveId" clId="{6668D0F8-B1D3-4068-97FC-18CD3F83AEAC}" dt="2020-04-18T08:43:37.458" v="468" actId="26606"/>
          <ac:spMkLst>
            <pc:docMk/>
            <pc:sldMk cId="2043362769" sldId="263"/>
            <ac:spMk id="3" creationId="{42EBA4A7-15E5-4F09-B68B-149ED152B069}"/>
          </ac:spMkLst>
        </pc:spChg>
        <pc:spChg chg="add del mod">
          <ac:chgData name="Mikael Ahonen" userId="3ad052d390b60130" providerId="LiveId" clId="{6668D0F8-B1D3-4068-97FC-18CD3F83AEAC}" dt="2020-04-18T08:43:13.284" v="460" actId="478"/>
          <ac:spMkLst>
            <pc:docMk/>
            <pc:sldMk cId="2043362769" sldId="263"/>
            <ac:spMk id="5" creationId="{69CA51F3-5A6E-4595-B826-5466E40D5C80}"/>
          </ac:spMkLst>
        </pc:spChg>
        <pc:spChg chg="add del">
          <ac:chgData name="Mikael Ahonen" userId="3ad052d390b60130" providerId="LiveId" clId="{6668D0F8-B1D3-4068-97FC-18CD3F83AEAC}" dt="2020-04-18T08:43:35.329" v="465" actId="26606"/>
          <ac:spMkLst>
            <pc:docMk/>
            <pc:sldMk cId="2043362769" sldId="263"/>
            <ac:spMk id="71" creationId="{E862BE82-D00D-42C1-BF16-93AA37870C32}"/>
          </ac:spMkLst>
        </pc:spChg>
        <pc:spChg chg="add del">
          <ac:chgData name="Mikael Ahonen" userId="3ad052d390b60130" providerId="LiveId" clId="{6668D0F8-B1D3-4068-97FC-18CD3F83AEAC}" dt="2020-04-18T08:43:35.329" v="465" actId="26606"/>
          <ac:spMkLst>
            <pc:docMk/>
            <pc:sldMk cId="2043362769" sldId="263"/>
            <ac:spMk id="73" creationId="{F6D92C2D-1D3D-4974-918C-06579FB354A9}"/>
          </ac:spMkLst>
        </pc:spChg>
        <pc:spChg chg="add del">
          <ac:chgData name="Mikael Ahonen" userId="3ad052d390b60130" providerId="LiveId" clId="{6668D0F8-B1D3-4068-97FC-18CD3F83AEAC}" dt="2020-04-18T08:43:37.458" v="467" actId="26606"/>
          <ac:spMkLst>
            <pc:docMk/>
            <pc:sldMk cId="2043362769" sldId="263"/>
            <ac:spMk id="1028" creationId="{18FD74D4-C0F3-4E5B-9628-885593F0B528}"/>
          </ac:spMkLst>
        </pc:spChg>
        <pc:spChg chg="add del">
          <ac:chgData name="Mikael Ahonen" userId="3ad052d390b60130" providerId="LiveId" clId="{6668D0F8-B1D3-4068-97FC-18CD3F83AEAC}" dt="2020-04-18T08:43:37.458" v="467" actId="26606"/>
          <ac:spMkLst>
            <pc:docMk/>
            <pc:sldMk cId="2043362769" sldId="263"/>
            <ac:spMk id="1029" creationId="{E64FA8EC-281F-4A47-AF2E-9F85F2AABC2E}"/>
          </ac:spMkLst>
        </pc:spChg>
        <pc:spChg chg="add">
          <ac:chgData name="Mikael Ahonen" userId="3ad052d390b60130" providerId="LiveId" clId="{6668D0F8-B1D3-4068-97FC-18CD3F83AEAC}" dt="2020-04-18T08:43:37.458" v="468" actId="26606"/>
          <ac:spMkLst>
            <pc:docMk/>
            <pc:sldMk cId="2043362769" sldId="263"/>
            <ac:spMk id="1031" creationId="{E862BE82-D00D-42C1-BF16-93AA37870C32}"/>
          </ac:spMkLst>
        </pc:spChg>
        <pc:spChg chg="add">
          <ac:chgData name="Mikael Ahonen" userId="3ad052d390b60130" providerId="LiveId" clId="{6668D0F8-B1D3-4068-97FC-18CD3F83AEAC}" dt="2020-04-18T08:43:37.458" v="468" actId="26606"/>
          <ac:spMkLst>
            <pc:docMk/>
            <pc:sldMk cId="2043362769" sldId="263"/>
            <ac:spMk id="1032" creationId="{F6D92C2D-1D3D-4974-918C-06579FB354A9}"/>
          </ac:spMkLst>
        </pc:spChg>
        <pc:picChg chg="add mod">
          <ac:chgData name="Mikael Ahonen" userId="3ad052d390b60130" providerId="LiveId" clId="{6668D0F8-B1D3-4068-97FC-18CD3F83AEAC}" dt="2020-04-18T08:43:37.458" v="468" actId="26606"/>
          <ac:picMkLst>
            <pc:docMk/>
            <pc:sldMk cId="2043362769" sldId="263"/>
            <ac:picMk id="1026" creationId="{36AA0C24-8ABE-4F77-8051-6F0201F9C708}"/>
          </ac:picMkLst>
        </pc:picChg>
      </pc:sldChg>
    </pc:docChg>
  </pc:docChgLst>
  <pc:docChgLst>
    <pc:chgData name="Mikael Ahonen" userId="3ad052d390b60130" providerId="LiveId" clId="{E693B5B3-5D48-4137-8BE8-03C2C04907FC}"/>
    <pc:docChg chg="undo custSel addSld delSld modSld sldOrd">
      <pc:chgData name="Mikael Ahonen" userId="3ad052d390b60130" providerId="LiveId" clId="{E693B5B3-5D48-4137-8BE8-03C2C04907FC}" dt="2020-03-19T20:09:28.969" v="848" actId="1076"/>
      <pc:docMkLst>
        <pc:docMk/>
      </pc:docMkLst>
      <pc:sldChg chg="modSp add mod">
        <pc:chgData name="Mikael Ahonen" userId="3ad052d390b60130" providerId="LiveId" clId="{E693B5B3-5D48-4137-8BE8-03C2C04907FC}" dt="2020-03-19T18:37:55.357" v="285" actId="20577"/>
        <pc:sldMkLst>
          <pc:docMk/>
          <pc:sldMk cId="1869585082" sldId="256"/>
        </pc:sldMkLst>
        <pc:spChg chg="mod">
          <ac:chgData name="Mikael Ahonen" userId="3ad052d390b60130" providerId="LiveId" clId="{E693B5B3-5D48-4137-8BE8-03C2C04907FC}" dt="2020-03-19T18:31:06.606" v="66" actId="20577"/>
          <ac:spMkLst>
            <pc:docMk/>
            <pc:sldMk cId="1869585082" sldId="256"/>
            <ac:spMk id="2" creationId="{1481B6BF-CBBD-4304-937B-853C55D07C8C}"/>
          </ac:spMkLst>
        </pc:spChg>
        <pc:spChg chg="mod">
          <ac:chgData name="Mikael Ahonen" userId="3ad052d390b60130" providerId="LiveId" clId="{E693B5B3-5D48-4137-8BE8-03C2C04907FC}" dt="2020-03-19T18:37:55.357" v="285" actId="20577"/>
          <ac:spMkLst>
            <pc:docMk/>
            <pc:sldMk cId="1869585082" sldId="256"/>
            <ac:spMk id="3" creationId="{AF857041-D7B3-46E2-A34C-72A4D53B7B1B}"/>
          </ac:spMkLst>
        </pc:spChg>
      </pc:sldChg>
      <pc:sldChg chg="addSp delSp modSp add mod modAnim">
        <pc:chgData name="Mikael Ahonen" userId="3ad052d390b60130" providerId="LiveId" clId="{E693B5B3-5D48-4137-8BE8-03C2C04907FC}" dt="2020-03-19T19:30:07.906" v="620"/>
        <pc:sldMkLst>
          <pc:docMk/>
          <pc:sldMk cId="1743724546" sldId="257"/>
        </pc:sldMkLst>
        <pc:spChg chg="mod">
          <ac:chgData name="Mikael Ahonen" userId="3ad052d390b60130" providerId="LiveId" clId="{E693B5B3-5D48-4137-8BE8-03C2C04907FC}" dt="2020-03-19T18:32:27.469" v="103" actId="20577"/>
          <ac:spMkLst>
            <pc:docMk/>
            <pc:sldMk cId="1743724546" sldId="257"/>
            <ac:spMk id="2" creationId="{BC988476-4AFA-41C5-8A6C-F09DE090822A}"/>
          </ac:spMkLst>
        </pc:spChg>
        <pc:spChg chg="mod">
          <ac:chgData name="Mikael Ahonen" userId="3ad052d390b60130" providerId="LiveId" clId="{E693B5B3-5D48-4137-8BE8-03C2C04907FC}" dt="2020-03-19T18:35:04.089" v="167" actId="1076"/>
          <ac:spMkLst>
            <pc:docMk/>
            <pc:sldMk cId="1743724546" sldId="257"/>
            <ac:spMk id="3" creationId="{E7CEA385-5061-47B1-8345-1F7876587438}"/>
          </ac:spMkLst>
        </pc:spChg>
        <pc:spChg chg="add mod">
          <ac:chgData name="Mikael Ahonen" userId="3ad052d390b60130" providerId="LiveId" clId="{E693B5B3-5D48-4137-8BE8-03C2C04907FC}" dt="2020-03-19T18:35:47.162" v="212" actId="20577"/>
          <ac:spMkLst>
            <pc:docMk/>
            <pc:sldMk cId="1743724546" sldId="257"/>
            <ac:spMk id="8" creationId="{EC46C7B2-666B-4D28-A716-4801A57B53D0}"/>
          </ac:spMkLst>
        </pc:spChg>
        <pc:spChg chg="add mod">
          <ac:chgData name="Mikael Ahonen" userId="3ad052d390b60130" providerId="LiveId" clId="{E693B5B3-5D48-4137-8BE8-03C2C04907FC}" dt="2020-03-19T18:37:18.515" v="269" actId="20577"/>
          <ac:spMkLst>
            <pc:docMk/>
            <pc:sldMk cId="1743724546" sldId="257"/>
            <ac:spMk id="13" creationId="{6AFB0DC3-134D-4826-A2A5-AF43BF16A578}"/>
          </ac:spMkLst>
        </pc:spChg>
        <pc:picChg chg="add mod">
          <ac:chgData name="Mikael Ahonen" userId="3ad052d390b60130" providerId="LiveId" clId="{E693B5B3-5D48-4137-8BE8-03C2C04907FC}" dt="2020-03-19T18:35:06.145" v="168" actId="1076"/>
          <ac:picMkLst>
            <pc:docMk/>
            <pc:sldMk cId="1743724546" sldId="257"/>
            <ac:picMk id="5" creationId="{6E837318-D517-4152-BAFD-D6B4517877B9}"/>
          </ac:picMkLst>
        </pc:picChg>
        <pc:picChg chg="add del mod">
          <ac:chgData name="Mikael Ahonen" userId="3ad052d390b60130" providerId="LiveId" clId="{E693B5B3-5D48-4137-8BE8-03C2C04907FC}" dt="2020-03-19T18:34:36.086" v="131" actId="478"/>
          <ac:picMkLst>
            <pc:docMk/>
            <pc:sldMk cId="1743724546" sldId="257"/>
            <ac:picMk id="7" creationId="{477FE396-5A94-4FA3-AB00-3BDFA399B514}"/>
          </ac:picMkLst>
        </pc:picChg>
        <pc:picChg chg="add mod">
          <ac:chgData name="Mikael Ahonen" userId="3ad052d390b60130" providerId="LiveId" clId="{E693B5B3-5D48-4137-8BE8-03C2C04907FC}" dt="2020-03-19T18:35:14.929" v="170" actId="1076"/>
          <ac:picMkLst>
            <pc:docMk/>
            <pc:sldMk cId="1743724546" sldId="257"/>
            <ac:picMk id="10" creationId="{1A60986A-7870-45CA-B48E-9B0C36019273}"/>
          </ac:picMkLst>
        </pc:picChg>
        <pc:picChg chg="add mod">
          <ac:chgData name="Mikael Ahonen" userId="3ad052d390b60130" providerId="LiveId" clId="{E693B5B3-5D48-4137-8BE8-03C2C04907FC}" dt="2020-03-19T18:36:56.208" v="243" actId="1076"/>
          <ac:picMkLst>
            <pc:docMk/>
            <pc:sldMk cId="1743724546" sldId="257"/>
            <ac:picMk id="12" creationId="{F24BABFC-7D74-45FD-89A7-1352E7B72730}"/>
          </ac:picMkLst>
        </pc:picChg>
      </pc:sldChg>
      <pc:sldChg chg="addSp delSp modSp add mod ord modAnim">
        <pc:chgData name="Mikael Ahonen" userId="3ad052d390b60130" providerId="LiveId" clId="{E693B5B3-5D48-4137-8BE8-03C2C04907FC}" dt="2020-03-19T19:31:47.606" v="627"/>
        <pc:sldMkLst>
          <pc:docMk/>
          <pc:sldMk cId="1510753754" sldId="258"/>
        </pc:sldMkLst>
        <pc:spChg chg="mod">
          <ac:chgData name="Mikael Ahonen" userId="3ad052d390b60130" providerId="LiveId" clId="{E693B5B3-5D48-4137-8BE8-03C2C04907FC}" dt="2020-03-19T18:58:38.240" v="489" actId="20577"/>
          <ac:spMkLst>
            <pc:docMk/>
            <pc:sldMk cId="1510753754" sldId="258"/>
            <ac:spMk id="2" creationId="{F21788DA-82C2-4CBD-89A2-BFA9D7549D1A}"/>
          </ac:spMkLst>
        </pc:spChg>
        <pc:spChg chg="del">
          <ac:chgData name="Mikael Ahonen" userId="3ad052d390b60130" providerId="LiveId" clId="{E693B5B3-5D48-4137-8BE8-03C2C04907FC}" dt="2020-03-19T18:39:35.062" v="286" actId="931"/>
          <ac:spMkLst>
            <pc:docMk/>
            <pc:sldMk cId="1510753754" sldId="258"/>
            <ac:spMk id="3" creationId="{864C5C08-005D-4A4B-81A9-4D35A5FD026F}"/>
          </ac:spMkLst>
        </pc:spChg>
        <pc:spChg chg="add mod">
          <ac:chgData name="Mikael Ahonen" userId="3ad052d390b60130" providerId="LiveId" clId="{E693B5B3-5D48-4137-8BE8-03C2C04907FC}" dt="2020-03-19T19:27:10.268" v="567" actId="114"/>
          <ac:spMkLst>
            <pc:docMk/>
            <pc:sldMk cId="1510753754" sldId="258"/>
            <ac:spMk id="6" creationId="{581BDD2F-61F4-4A7C-BA5A-4A64532B9861}"/>
          </ac:spMkLst>
        </pc:spChg>
        <pc:spChg chg="add del mod ord">
          <ac:chgData name="Mikael Ahonen" userId="3ad052d390b60130" providerId="LiveId" clId="{E693B5B3-5D48-4137-8BE8-03C2C04907FC}" dt="2020-03-19T18:47:38.855" v="402" actId="478"/>
          <ac:spMkLst>
            <pc:docMk/>
            <pc:sldMk cId="1510753754" sldId="258"/>
            <ac:spMk id="7" creationId="{05CF945F-BA5F-4574-86BB-8C22CD61FE82}"/>
          </ac:spMkLst>
        </pc:spChg>
        <pc:spChg chg="add mod">
          <ac:chgData name="Mikael Ahonen" userId="3ad052d390b60130" providerId="LiveId" clId="{E693B5B3-5D48-4137-8BE8-03C2C04907FC}" dt="2020-03-19T19:27:10.268" v="567" actId="114"/>
          <ac:spMkLst>
            <pc:docMk/>
            <pc:sldMk cId="1510753754" sldId="258"/>
            <ac:spMk id="11" creationId="{41EE8165-3C1F-4CE8-89CB-03ACEF0BA18E}"/>
          </ac:spMkLst>
        </pc:spChg>
        <pc:spChg chg="add mod">
          <ac:chgData name="Mikael Ahonen" userId="3ad052d390b60130" providerId="LiveId" clId="{E693B5B3-5D48-4137-8BE8-03C2C04907FC}" dt="2020-03-19T19:27:10.268" v="567" actId="114"/>
          <ac:spMkLst>
            <pc:docMk/>
            <pc:sldMk cId="1510753754" sldId="258"/>
            <ac:spMk id="12" creationId="{0DF3A5F4-1281-46A7-86BA-CCA409CE84E4}"/>
          </ac:spMkLst>
        </pc:spChg>
        <pc:spChg chg="add del mod">
          <ac:chgData name="Mikael Ahonen" userId="3ad052d390b60130" providerId="LiveId" clId="{E693B5B3-5D48-4137-8BE8-03C2C04907FC}" dt="2020-03-19T18:49:57.484" v="421" actId="478"/>
          <ac:spMkLst>
            <pc:docMk/>
            <pc:sldMk cId="1510753754" sldId="258"/>
            <ac:spMk id="15" creationId="{09EA8B5C-086A-49DD-810C-12C592E4E826}"/>
          </ac:spMkLst>
        </pc:spChg>
        <pc:picChg chg="add del mod">
          <ac:chgData name="Mikael Ahonen" userId="3ad052d390b60130" providerId="LiveId" clId="{E693B5B3-5D48-4137-8BE8-03C2C04907FC}" dt="2020-03-19T18:49:50.711" v="420" actId="478"/>
          <ac:picMkLst>
            <pc:docMk/>
            <pc:sldMk cId="1510753754" sldId="258"/>
            <ac:picMk id="5" creationId="{61EF07F7-5CFA-4E17-9493-074A4017931F}"/>
          </ac:picMkLst>
        </pc:picChg>
        <pc:picChg chg="add mod">
          <ac:chgData name="Mikael Ahonen" userId="3ad052d390b60130" providerId="LiveId" clId="{E693B5B3-5D48-4137-8BE8-03C2C04907FC}" dt="2020-03-19T18:48:22.045" v="411" actId="14100"/>
          <ac:picMkLst>
            <pc:docMk/>
            <pc:sldMk cId="1510753754" sldId="258"/>
            <ac:picMk id="9" creationId="{527BA5BB-7680-4CE1-B8FB-679ADA0757D2}"/>
          </ac:picMkLst>
        </pc:picChg>
        <pc:picChg chg="add del mod">
          <ac:chgData name="Mikael Ahonen" userId="3ad052d390b60130" providerId="LiveId" clId="{E693B5B3-5D48-4137-8BE8-03C2C04907FC}" dt="2020-03-19T18:50:37.030" v="425" actId="478"/>
          <ac:picMkLst>
            <pc:docMk/>
            <pc:sldMk cId="1510753754" sldId="258"/>
            <ac:picMk id="13" creationId="{544D401C-A2D7-4FDA-A070-5DA8DCAF5FBB}"/>
          </ac:picMkLst>
        </pc:picChg>
        <pc:picChg chg="add mod">
          <ac:chgData name="Mikael Ahonen" userId="3ad052d390b60130" providerId="LiveId" clId="{E693B5B3-5D48-4137-8BE8-03C2C04907FC}" dt="2020-03-19T18:58:07.335" v="467" actId="14100"/>
          <ac:picMkLst>
            <pc:docMk/>
            <pc:sldMk cId="1510753754" sldId="258"/>
            <ac:picMk id="17" creationId="{468B278D-33E9-4165-8237-0EC43A7B9FA2}"/>
          </ac:picMkLst>
        </pc:picChg>
        <pc:picChg chg="add del mod">
          <ac:chgData name="Mikael Ahonen" userId="3ad052d390b60130" providerId="LiveId" clId="{E693B5B3-5D48-4137-8BE8-03C2C04907FC}" dt="2020-03-19T18:52:36.055" v="444" actId="478"/>
          <ac:picMkLst>
            <pc:docMk/>
            <pc:sldMk cId="1510753754" sldId="258"/>
            <ac:picMk id="19" creationId="{E013B8F1-0DED-4001-B1EE-B676AE37E5AC}"/>
          </ac:picMkLst>
        </pc:picChg>
        <pc:picChg chg="add mod">
          <ac:chgData name="Mikael Ahonen" userId="3ad052d390b60130" providerId="LiveId" clId="{E693B5B3-5D48-4137-8BE8-03C2C04907FC}" dt="2020-03-19T18:58:10.470" v="468" actId="14100"/>
          <ac:picMkLst>
            <pc:docMk/>
            <pc:sldMk cId="1510753754" sldId="258"/>
            <ac:picMk id="21" creationId="{32975142-F07E-4DEC-864C-9C4E7040784D}"/>
          </ac:picMkLst>
        </pc:picChg>
        <pc:picChg chg="add mod">
          <ac:chgData name="Mikael Ahonen" userId="3ad052d390b60130" providerId="LiveId" clId="{E693B5B3-5D48-4137-8BE8-03C2C04907FC}" dt="2020-03-19T18:48:26.379" v="414" actId="1076"/>
          <ac:picMkLst>
            <pc:docMk/>
            <pc:sldMk cId="1510753754" sldId="258"/>
            <ac:picMk id="1026" creationId="{D105D61A-6852-4BBF-8564-6B854755727A}"/>
          </ac:picMkLst>
        </pc:picChg>
        <pc:picChg chg="add mod">
          <ac:chgData name="Mikael Ahonen" userId="3ad052d390b60130" providerId="LiveId" clId="{E693B5B3-5D48-4137-8BE8-03C2C04907FC}" dt="2020-03-19T18:48:17.690" v="409" actId="1076"/>
          <ac:picMkLst>
            <pc:docMk/>
            <pc:sldMk cId="1510753754" sldId="258"/>
            <ac:picMk id="1028" creationId="{BF966855-6CDE-4309-8E9E-C257BBAC6B8C}"/>
          </ac:picMkLst>
        </pc:picChg>
      </pc:sldChg>
      <pc:sldChg chg="addSp delSp modSp add mod modAnim">
        <pc:chgData name="Mikael Ahonen" userId="3ad052d390b60130" providerId="LiveId" clId="{E693B5B3-5D48-4137-8BE8-03C2C04907FC}" dt="2020-03-19T20:09:28.969" v="848" actId="1076"/>
        <pc:sldMkLst>
          <pc:docMk/>
          <pc:sldMk cId="1366569491" sldId="259"/>
        </pc:sldMkLst>
        <pc:spChg chg="mod">
          <ac:chgData name="Mikael Ahonen" userId="3ad052d390b60130" providerId="LiveId" clId="{E693B5B3-5D48-4137-8BE8-03C2C04907FC}" dt="2020-03-19T18:36:09.780" v="220" actId="20577"/>
          <ac:spMkLst>
            <pc:docMk/>
            <pc:sldMk cId="1366569491" sldId="259"/>
            <ac:spMk id="2" creationId="{BC988476-4AFA-41C5-8A6C-F09DE090822A}"/>
          </ac:spMkLst>
        </pc:spChg>
        <pc:spChg chg="del mod">
          <ac:chgData name="Mikael Ahonen" userId="3ad052d390b60130" providerId="LiveId" clId="{E693B5B3-5D48-4137-8BE8-03C2C04907FC}" dt="2020-03-19T19:38:50.998" v="767" actId="478"/>
          <ac:spMkLst>
            <pc:docMk/>
            <pc:sldMk cId="1366569491" sldId="259"/>
            <ac:spMk id="3" creationId="{E7CEA385-5061-47B1-8345-1F7876587438}"/>
          </ac:spMkLst>
        </pc:spChg>
        <pc:spChg chg="add del mod">
          <ac:chgData name="Mikael Ahonen" userId="3ad052d390b60130" providerId="LiveId" clId="{E693B5B3-5D48-4137-8BE8-03C2C04907FC}" dt="2020-03-19T19:38:55.009" v="768" actId="478"/>
          <ac:spMkLst>
            <pc:docMk/>
            <pc:sldMk cId="1366569491" sldId="259"/>
            <ac:spMk id="6" creationId="{EA2FF7A1-62AA-4087-9776-BAF9F074F813}"/>
          </ac:spMkLst>
        </pc:spChg>
        <pc:spChg chg="add mod">
          <ac:chgData name="Mikael Ahonen" userId="3ad052d390b60130" providerId="LiveId" clId="{E693B5B3-5D48-4137-8BE8-03C2C04907FC}" dt="2020-03-19T20:08:38.759" v="826" actId="1076"/>
          <ac:spMkLst>
            <pc:docMk/>
            <pc:sldMk cId="1366569491" sldId="259"/>
            <ac:spMk id="7" creationId="{26E11FCA-5656-4C34-BEF4-832106774627}"/>
          </ac:spMkLst>
        </pc:spChg>
        <pc:spChg chg="del">
          <ac:chgData name="Mikael Ahonen" userId="3ad052d390b60130" providerId="LiveId" clId="{E693B5B3-5D48-4137-8BE8-03C2C04907FC}" dt="2020-03-19T18:36:14.520" v="221" actId="478"/>
          <ac:spMkLst>
            <pc:docMk/>
            <pc:sldMk cId="1366569491" sldId="259"/>
            <ac:spMk id="8" creationId="{EC46C7B2-666B-4D28-A716-4801A57B53D0}"/>
          </ac:spMkLst>
        </pc:spChg>
        <pc:spChg chg="add mod">
          <ac:chgData name="Mikael Ahonen" userId="3ad052d390b60130" providerId="LiveId" clId="{E693B5B3-5D48-4137-8BE8-03C2C04907FC}" dt="2020-03-19T20:09:25.492" v="847" actId="1076"/>
          <ac:spMkLst>
            <pc:docMk/>
            <pc:sldMk cId="1366569491" sldId="259"/>
            <ac:spMk id="16" creationId="{EFA17C85-C449-4E67-A9CD-E8323702A934}"/>
          </ac:spMkLst>
        </pc:spChg>
        <pc:spChg chg="add mod">
          <ac:chgData name="Mikael Ahonen" userId="3ad052d390b60130" providerId="LiveId" clId="{E693B5B3-5D48-4137-8BE8-03C2C04907FC}" dt="2020-03-19T20:09:28.969" v="848" actId="1076"/>
          <ac:spMkLst>
            <pc:docMk/>
            <pc:sldMk cId="1366569491" sldId="259"/>
            <ac:spMk id="17" creationId="{A77026DA-AC0D-4B9E-A3DC-F7DA2A89F496}"/>
          </ac:spMkLst>
        </pc:spChg>
        <pc:picChg chg="del">
          <ac:chgData name="Mikael Ahonen" userId="3ad052d390b60130" providerId="LiveId" clId="{E693B5B3-5D48-4137-8BE8-03C2C04907FC}" dt="2020-03-19T18:36:14.520" v="221" actId="478"/>
          <ac:picMkLst>
            <pc:docMk/>
            <pc:sldMk cId="1366569491" sldId="259"/>
            <ac:picMk id="5" creationId="{6E837318-D517-4152-BAFD-D6B4517877B9}"/>
          </ac:picMkLst>
        </pc:picChg>
        <pc:picChg chg="del">
          <ac:chgData name="Mikael Ahonen" userId="3ad052d390b60130" providerId="LiveId" clId="{E693B5B3-5D48-4137-8BE8-03C2C04907FC}" dt="2020-03-19T18:36:14.520" v="221" actId="478"/>
          <ac:picMkLst>
            <pc:docMk/>
            <pc:sldMk cId="1366569491" sldId="259"/>
            <ac:picMk id="10" creationId="{1A60986A-7870-45CA-B48E-9B0C36019273}"/>
          </ac:picMkLst>
        </pc:picChg>
        <pc:picChg chg="add mod">
          <ac:chgData name="Mikael Ahonen" userId="3ad052d390b60130" providerId="LiveId" clId="{E693B5B3-5D48-4137-8BE8-03C2C04907FC}" dt="2020-03-19T20:09:01.440" v="836" actId="14100"/>
          <ac:picMkLst>
            <pc:docMk/>
            <pc:sldMk cId="1366569491" sldId="259"/>
            <ac:picMk id="11" creationId="{1362FA10-D4C3-4BA1-86F8-515F60722EEF}"/>
          </ac:picMkLst>
        </pc:picChg>
        <pc:picChg chg="add mod">
          <ac:chgData name="Mikael Ahonen" userId="3ad052d390b60130" providerId="LiveId" clId="{E693B5B3-5D48-4137-8BE8-03C2C04907FC}" dt="2020-03-19T20:08:50.087" v="830" actId="14100"/>
          <ac:picMkLst>
            <pc:docMk/>
            <pc:sldMk cId="1366569491" sldId="259"/>
            <ac:picMk id="13" creationId="{C67E567D-C48E-4ACD-83F9-340E39C5F98B}"/>
          </ac:picMkLst>
        </pc:picChg>
        <pc:picChg chg="add mod">
          <ac:chgData name="Mikael Ahonen" userId="3ad052d390b60130" providerId="LiveId" clId="{E693B5B3-5D48-4137-8BE8-03C2C04907FC}" dt="2020-03-19T20:09:23.424" v="846" actId="14100"/>
          <ac:picMkLst>
            <pc:docMk/>
            <pc:sldMk cId="1366569491" sldId="259"/>
            <ac:picMk id="15" creationId="{12D82FCD-D460-47D9-B68A-05A1648C4814}"/>
          </ac:picMkLst>
        </pc:picChg>
      </pc:sldChg>
      <pc:sldChg chg="addSp delSp modSp add mod ord modAnim">
        <pc:chgData name="Mikael Ahonen" userId="3ad052d390b60130" providerId="LiveId" clId="{E693B5B3-5D48-4137-8BE8-03C2C04907FC}" dt="2020-03-19T20:04:38.146" v="787"/>
        <pc:sldMkLst>
          <pc:docMk/>
          <pc:sldMk cId="2769798687" sldId="260"/>
        </pc:sldMkLst>
        <pc:spChg chg="mod">
          <ac:chgData name="Mikael Ahonen" userId="3ad052d390b60130" providerId="LiveId" clId="{E693B5B3-5D48-4137-8BE8-03C2C04907FC}" dt="2020-03-19T19:24:19.198" v="543" actId="20577"/>
          <ac:spMkLst>
            <pc:docMk/>
            <pc:sldMk cId="2769798687" sldId="260"/>
            <ac:spMk id="2" creationId="{1F16FCD7-EE73-4B7A-94EB-C72CEC20E454}"/>
          </ac:spMkLst>
        </pc:spChg>
        <pc:spChg chg="del">
          <ac:chgData name="Mikael Ahonen" userId="3ad052d390b60130" providerId="LiveId" clId="{E693B5B3-5D48-4137-8BE8-03C2C04907FC}" dt="2020-03-19T19:24:12.302" v="520" actId="478"/>
          <ac:spMkLst>
            <pc:docMk/>
            <pc:sldMk cId="2769798687" sldId="260"/>
            <ac:spMk id="3" creationId="{9C6E86BC-3D7F-45BA-B067-4D286CCA7F69}"/>
          </ac:spMkLst>
        </pc:spChg>
        <pc:spChg chg="add mod">
          <ac:chgData name="Mikael Ahonen" userId="3ad052d390b60130" providerId="LiveId" clId="{E693B5B3-5D48-4137-8BE8-03C2C04907FC}" dt="2020-03-19T19:26:59.611" v="566" actId="1076"/>
          <ac:spMkLst>
            <pc:docMk/>
            <pc:sldMk cId="2769798687" sldId="260"/>
            <ac:spMk id="10" creationId="{BB793B10-7075-48D5-B19E-1056A16B446F}"/>
          </ac:spMkLst>
        </pc:spChg>
        <pc:spChg chg="add mod">
          <ac:chgData name="Mikael Ahonen" userId="3ad052d390b60130" providerId="LiveId" clId="{E693B5B3-5D48-4137-8BE8-03C2C04907FC}" dt="2020-03-19T19:28:22.235" v="612" actId="1076"/>
          <ac:spMkLst>
            <pc:docMk/>
            <pc:sldMk cId="2769798687" sldId="260"/>
            <ac:spMk id="11" creationId="{293F4284-2AE2-4BDD-920A-B34581E9DA10}"/>
          </ac:spMkLst>
        </pc:spChg>
        <pc:spChg chg="add mod">
          <ac:chgData name="Mikael Ahonen" userId="3ad052d390b60130" providerId="LiveId" clId="{E693B5B3-5D48-4137-8BE8-03C2C04907FC}" dt="2020-03-19T19:27:24.418" v="585" actId="20577"/>
          <ac:spMkLst>
            <pc:docMk/>
            <pc:sldMk cId="2769798687" sldId="260"/>
            <ac:spMk id="12" creationId="{609BFB00-BD61-4F08-BBFB-08BFF07509FC}"/>
          </ac:spMkLst>
        </pc:spChg>
        <pc:spChg chg="add mod">
          <ac:chgData name="Mikael Ahonen" userId="3ad052d390b60130" providerId="LiveId" clId="{E693B5B3-5D48-4137-8BE8-03C2C04907FC}" dt="2020-03-19T19:27:31.590" v="597" actId="1076"/>
          <ac:spMkLst>
            <pc:docMk/>
            <pc:sldMk cId="2769798687" sldId="260"/>
            <ac:spMk id="13" creationId="{25B257AB-94D1-45DF-8008-426778C068D9}"/>
          </ac:spMkLst>
        </pc:spChg>
        <pc:spChg chg="add mod">
          <ac:chgData name="Mikael Ahonen" userId="3ad052d390b60130" providerId="LiveId" clId="{E693B5B3-5D48-4137-8BE8-03C2C04907FC}" dt="2020-03-19T19:28:28.991" v="613" actId="1076"/>
          <ac:spMkLst>
            <pc:docMk/>
            <pc:sldMk cId="2769798687" sldId="260"/>
            <ac:spMk id="14" creationId="{E687E6F1-C948-4F0C-8F7A-D2A21DFF6479}"/>
          </ac:spMkLst>
        </pc:spChg>
        <pc:picChg chg="add mod">
          <ac:chgData name="Mikael Ahonen" userId="3ad052d390b60130" providerId="LiveId" clId="{E693B5B3-5D48-4137-8BE8-03C2C04907FC}" dt="2020-03-19T19:26:16.712" v="558" actId="1076"/>
          <ac:picMkLst>
            <pc:docMk/>
            <pc:sldMk cId="2769798687" sldId="260"/>
            <ac:picMk id="5" creationId="{C677953E-B6E6-459B-8A0A-C20C1E84A5E2}"/>
          </ac:picMkLst>
        </pc:picChg>
        <pc:picChg chg="add mod">
          <ac:chgData name="Mikael Ahonen" userId="3ad052d390b60130" providerId="LiveId" clId="{E693B5B3-5D48-4137-8BE8-03C2C04907FC}" dt="2020-03-19T19:26:15.272" v="557" actId="1076"/>
          <ac:picMkLst>
            <pc:docMk/>
            <pc:sldMk cId="2769798687" sldId="260"/>
            <ac:picMk id="7" creationId="{3355D798-0ACF-4EFC-A0C9-9849003B8A29}"/>
          </ac:picMkLst>
        </pc:picChg>
        <pc:picChg chg="add mod">
          <ac:chgData name="Mikael Ahonen" userId="3ad052d390b60130" providerId="LiveId" clId="{E693B5B3-5D48-4137-8BE8-03C2C04907FC}" dt="2020-03-19T19:28:28.991" v="613" actId="1076"/>
          <ac:picMkLst>
            <pc:docMk/>
            <pc:sldMk cId="2769798687" sldId="260"/>
            <ac:picMk id="9" creationId="{CDD13534-60D8-4557-87F3-3E8EFABCAAE6}"/>
          </ac:picMkLst>
        </pc:picChg>
      </pc:sldChg>
      <pc:sldChg chg="addSp delSp modSp add del mod setBg setClrOvrMap">
        <pc:chgData name="Mikael Ahonen" userId="3ad052d390b60130" providerId="LiveId" clId="{E693B5B3-5D48-4137-8BE8-03C2C04907FC}" dt="2020-03-19T20:08:26.713" v="824" actId="47"/>
        <pc:sldMkLst>
          <pc:docMk/>
          <pc:sldMk cId="3009677520" sldId="261"/>
        </pc:sldMkLst>
        <pc:spChg chg="mo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2" creationId="{2968A495-F5DD-47C2-85A3-C6541E2E2FBF}"/>
          </ac:spMkLst>
        </pc:spChg>
        <pc:spChg chg="mo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3" creationId="{36EDBE0E-128D-4610-A425-919695B29678}"/>
          </ac:spMkLst>
        </pc:spChg>
        <pc:spChg chg="ad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8" creationId="{33CD251C-A887-4D2F-925B-FC097198538B}"/>
          </ac:spMkLst>
        </pc:spChg>
        <pc:spChg chg="ad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9" creationId="{A197ED0A-B81D-42D0-8473-5D9A8696BC44}"/>
          </ac:spMkLst>
        </pc:spChg>
        <pc:spChg chg="ad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10" creationId="{CDBDAFF1-4C0C-45F1-9FD2-605B1F620C02}"/>
          </ac:spMkLst>
        </pc:spChg>
        <pc:spChg chg="add del">
          <ac:chgData name="Mikael Ahonen" userId="3ad052d390b60130" providerId="LiveId" clId="{E693B5B3-5D48-4137-8BE8-03C2C04907FC}" dt="2020-03-19T20:07:47.912" v="814" actId="26606"/>
          <ac:spMkLst>
            <pc:docMk/>
            <pc:sldMk cId="3009677520" sldId="261"/>
            <ac:spMk id="11" creationId="{26FF42C2-EA15-4154-B242-E98E88CED99C}"/>
          </ac:spMkLst>
        </pc:spChg>
        <pc:spChg chg="ad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12" creationId="{BB36ADDF-2205-4CA2-9B59-AAF8D58CC993}"/>
          </ac:spMkLst>
        </pc:spChg>
        <pc:spChg chg="add del">
          <ac:chgData name="Mikael Ahonen" userId="3ad052d390b60130" providerId="LiveId" clId="{E693B5B3-5D48-4137-8BE8-03C2C04907FC}" dt="2020-03-19T20:07:47.912" v="814" actId="26606"/>
          <ac:spMkLst>
            <pc:docMk/>
            <pc:sldMk cId="3009677520" sldId="261"/>
            <ac:spMk id="13" creationId="{D79DE9F7-28C4-4856-BA57-D696E124C137}"/>
          </ac:spMkLst>
        </pc:spChg>
        <pc:spChg chg="add">
          <ac:chgData name="Mikael Ahonen" userId="3ad052d390b60130" providerId="LiveId" clId="{E693B5B3-5D48-4137-8BE8-03C2C04907FC}" dt="2020-03-19T20:08:18.320" v="823" actId="26606"/>
          <ac:spMkLst>
            <pc:docMk/>
            <pc:sldMk cId="3009677520" sldId="261"/>
            <ac:spMk id="14" creationId="{C9E9ABE2-90AB-4442-96DF-34D7D5B5352E}"/>
          </ac:spMkLst>
        </pc:spChg>
        <pc:spChg chg="add del">
          <ac:chgData name="Mikael Ahonen" userId="3ad052d390b60130" providerId="LiveId" clId="{E693B5B3-5D48-4137-8BE8-03C2C04907FC}" dt="2020-03-19T20:07:47.912" v="814" actId="26606"/>
          <ac:spMkLst>
            <pc:docMk/>
            <pc:sldMk cId="3009677520" sldId="261"/>
            <ac:spMk id="15" creationId="{E1F9ED9C-121B-44C6-A308-5824769C40D5}"/>
          </ac:spMkLst>
        </pc:spChg>
        <pc:spChg chg="add del">
          <ac:chgData name="Mikael Ahonen" userId="3ad052d390b60130" providerId="LiveId" clId="{E693B5B3-5D48-4137-8BE8-03C2C04907FC}" dt="2020-03-19T20:07:47.912" v="814" actId="26606"/>
          <ac:spMkLst>
            <pc:docMk/>
            <pc:sldMk cId="3009677520" sldId="261"/>
            <ac:spMk id="17" creationId="{4A5F8185-F27B-4E99-A06C-007336FE3F2D}"/>
          </ac:spMkLst>
        </pc:spChg>
        <pc:spChg chg="add del">
          <ac:chgData name="Mikael Ahonen" userId="3ad052d390b60130" providerId="LiveId" clId="{E693B5B3-5D48-4137-8BE8-03C2C04907FC}" dt="2020-03-19T20:07:53.589" v="816" actId="26606"/>
          <ac:spMkLst>
            <pc:docMk/>
            <pc:sldMk cId="3009677520" sldId="261"/>
            <ac:spMk id="19" creationId="{003713C1-2FB2-413B-BF91-3AE41726FB7A}"/>
          </ac:spMkLst>
        </pc:spChg>
        <pc:spChg chg="add del">
          <ac:chgData name="Mikael Ahonen" userId="3ad052d390b60130" providerId="LiveId" clId="{E693B5B3-5D48-4137-8BE8-03C2C04907FC}" dt="2020-03-19T20:07:53.589" v="816" actId="26606"/>
          <ac:spMkLst>
            <pc:docMk/>
            <pc:sldMk cId="3009677520" sldId="261"/>
            <ac:spMk id="20" creationId="{90795B4D-5022-4A7F-A01D-8D880B7CDBE6}"/>
          </ac:spMkLst>
        </pc:spChg>
        <pc:spChg chg="add del">
          <ac:chgData name="Mikael Ahonen" userId="3ad052d390b60130" providerId="LiveId" clId="{E693B5B3-5D48-4137-8BE8-03C2C04907FC}" dt="2020-03-19T20:07:53.589" v="816" actId="26606"/>
          <ac:spMkLst>
            <pc:docMk/>
            <pc:sldMk cId="3009677520" sldId="261"/>
            <ac:spMk id="21" creationId="{AFD19018-DE7C-4796-ADF2-AD2EB0FC0D9C}"/>
          </ac:spMkLst>
        </pc:spChg>
        <pc:spChg chg="add del">
          <ac:chgData name="Mikael Ahonen" userId="3ad052d390b60130" providerId="LiveId" clId="{E693B5B3-5D48-4137-8BE8-03C2C04907FC}" dt="2020-03-19T20:07:53.589" v="816" actId="26606"/>
          <ac:spMkLst>
            <pc:docMk/>
            <pc:sldMk cId="3009677520" sldId="261"/>
            <ac:spMk id="22" creationId="{B1A0A2C2-4F85-44AF-8708-8DCA4B550CB8}"/>
          </ac:spMkLst>
        </pc:spChg>
        <pc:picChg chg="add mod">
          <ac:chgData name="Mikael Ahonen" userId="3ad052d390b60130" providerId="LiveId" clId="{E693B5B3-5D48-4137-8BE8-03C2C04907FC}" dt="2020-03-19T20:08:18.320" v="823" actId="26606"/>
          <ac:picMkLst>
            <pc:docMk/>
            <pc:sldMk cId="3009677520" sldId="261"/>
            <ac:picMk id="4" creationId="{BC48D3CD-36A7-47C7-A0EA-639C05FF56B7}"/>
          </ac:picMkLst>
        </pc:picChg>
        <pc:picChg chg="add mod ord">
          <ac:chgData name="Mikael Ahonen" userId="3ad052d390b60130" providerId="LiveId" clId="{E693B5B3-5D48-4137-8BE8-03C2C04907FC}" dt="2020-03-19T20:08:18.320" v="823" actId="26606"/>
          <ac:picMkLst>
            <pc:docMk/>
            <pc:sldMk cId="3009677520" sldId="261"/>
            <ac:picMk id="5" creationId="{720CF2AA-0C79-4677-8194-D76AC5EDACD5}"/>
          </ac:picMkLst>
        </pc:picChg>
        <pc:picChg chg="add mod">
          <ac:chgData name="Mikael Ahonen" userId="3ad052d390b60130" providerId="LiveId" clId="{E693B5B3-5D48-4137-8BE8-03C2C04907FC}" dt="2020-03-19T20:08:18.320" v="823" actId="26606"/>
          <ac:picMkLst>
            <pc:docMk/>
            <pc:sldMk cId="3009677520" sldId="261"/>
            <ac:picMk id="6" creationId="{8FD33261-AD44-4FF7-A477-6B6B5D049A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DCC38-B7C9-4598-91CE-919B2616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09291B-17CC-4A72-ACE1-4A88903B0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9A0A73-C988-4011-A40A-50C4DDEA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5C5D71-6C18-416A-8B90-F8831795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F9DC18-189C-46FF-A8A0-3062179F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7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BEA75-41CD-428E-BB41-8AB86F21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0968AD-8BF5-4C50-8985-D1EF4FFC7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DE082-3B90-4043-846C-015FA731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C21E15-7401-4520-91B8-7137642E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2C11B7-6C5C-4E46-9B8C-D377C308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74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C84A80-054A-46E4-90DA-5A97FCCAE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AB1F15-4903-45B6-BBB7-82BA295C7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3E5409-CCAB-421B-8992-A04E2D70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6E00DE-A532-4583-A0E6-5FD9020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F70876-58CB-4403-A957-9B165999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6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26669-A8FF-4F67-8187-D58A04BB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87048-0574-4683-BE86-1F287FCC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27B305-EE26-4F4E-BAD3-70447ABC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3BF834-A632-4798-82D3-FBE72320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4DD515-0687-4C74-BA79-71496A4F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E8D66-99A1-44B6-943D-08D68E6C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59682-5EC5-454E-AE42-C76E58CA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BE5EBF-F9A9-4EBC-99D3-F368B69B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50DA69-9896-4DA5-9FC2-679448DE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92D14B-4DF6-467B-8C1D-573F34C8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2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75281-43F7-4CD6-BFD0-77CDE64A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1D67B1-42C3-44E1-93F3-00EADEF1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EC99A1B-B14D-4FD3-86EC-E4747BC0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C2FEAA-AD66-4C1F-A31C-36EBC3FC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340747-532B-443A-9376-826DCAA1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B1CF12-BDC5-441B-9485-74D9B826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58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4DD7C-761B-410B-B22F-C0260E4C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57B3BA-570E-4EC0-9D9C-FCCE498F0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45107E-4A2D-48E2-B8CF-8CE12F5DB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B5E8A3-2240-4586-A22D-08AFD2CE1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2F68BE8-01B2-4D41-9C6F-A3A3B26E2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C9089F-6379-4F1C-9AD3-743A855F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5FADBC-DEE1-4E3D-A6DE-A536A063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3468B03-2436-4374-AEAD-9F21DCA1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78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093D8D-1CA7-455F-84FD-4B2D112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927A21-E92E-480C-AF1B-E66F99D9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1925A68-3CE7-4F02-8953-12F8CB83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EE55A2-9A23-444F-82C4-B707A726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2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9189837-FDE0-4581-B965-0622D15C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F212745-5A5A-420C-BC0E-8721D708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F38BCF-1564-460A-B455-81A2116D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0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7A9024-42A8-4CB8-8C8C-343048FF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F80BF-0DDE-47D9-A0BF-F8A2CBD4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E060E5-6089-4E82-B3F2-7B6F77A35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3A0DCA-474F-48CA-B3B7-B7ABB297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353CF1-C53D-4FDD-9415-F5758445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98DB59-C8A1-465D-A058-57DD648F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25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56559-C651-4049-B5D6-5FFD354A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DA75BED-8D6B-4D04-B3D5-2CEE864CA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893EB1-71FE-4B42-AC77-4968E614F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7FB441-A59C-464C-8E78-B41D0CA6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D7F0CC8-F685-46DB-AAE9-BCDD7840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668901-C75D-4E1D-A124-F62537E0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7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E74FC26-A655-44AC-883C-F7779EB3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247832-FF0B-447B-876A-1D204A7A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6349E8-F06B-4662-BEEE-CB3B39D79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5977-F753-42B0-86AF-DD19CE09882B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5076F9-BFFE-491E-BDBC-A2B293EC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0140D1-9189-4EF4-9906-36DB244CC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F2AA-45D3-4BA6-950F-E4953D549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6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ikaelahonen.com/fi/mikael-fi/" TargetMode="External"/><Relationship Id="rId7" Type="http://schemas.openxmlformats.org/officeDocument/2006/relationships/hyperlink" Target="https://mikaelahonen.com/fi/blogi/" TargetMode="External"/><Relationship Id="rId2" Type="http://schemas.openxmlformats.org/officeDocument/2006/relationships/hyperlink" Target="https://mikaelahone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kaelahonen.com/fi/yritys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tmp"/><Relationship Id="rId4" Type="http://schemas.openxmlformats.org/officeDocument/2006/relationships/image" Target="../media/image10.png"/><Relationship Id="rId9" Type="http://schemas.openxmlformats.org/officeDocument/2006/relationships/image" Target="../media/image1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2.tmp"/><Relationship Id="rId7" Type="http://schemas.openxmlformats.org/officeDocument/2006/relationships/image" Target="../media/image17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3.tm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kaelahonen.com/fi/tuotteet/microsoft-excel-sovellukset-ja-konsultointi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B6BF-CBBD-4304-937B-853C55D07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73000"/>
            </a:schemeClr>
          </a:solidFill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Excel-koulutus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F857041-D7B3-46E2-A34C-72A4D53B7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tx1">
              <a:alpha val="73000"/>
            </a:schemeClr>
          </a:solidFill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Mikael Ahonen</a:t>
            </a:r>
          </a:p>
          <a:p>
            <a:r>
              <a:rPr lang="fi-FI" dirty="0">
                <a:solidFill>
                  <a:schemeClr val="bg1"/>
                </a:solidFill>
              </a:rPr>
              <a:t>Tammerkosken Nuorkauppakamari</a:t>
            </a:r>
          </a:p>
          <a:p>
            <a:r>
              <a:rPr lang="fi-FI" dirty="0">
                <a:solidFill>
                  <a:schemeClr val="bg1"/>
                </a:solidFill>
              </a:rPr>
              <a:t>22.04.2020</a:t>
            </a:r>
          </a:p>
        </p:txBody>
      </p:sp>
    </p:spTree>
    <p:extLst>
      <p:ext uri="{BB962C8B-B14F-4D97-AF65-F5344CB8AC3E}">
        <p14:creationId xmlns:p14="http://schemas.microsoft.com/office/powerpoint/2010/main" val="18695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88476-4AFA-41C5-8A6C-F09DE090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Excel-koulutus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EA385-5061-47B1-8345-1F7876587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14" y="3073552"/>
            <a:ext cx="1875817" cy="729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/>
              <a:t>Klo 17-19</a:t>
            </a:r>
          </a:p>
        </p:txBody>
      </p:sp>
      <p:pic>
        <p:nvPicPr>
          <p:cNvPr id="5" name="Kuva 4" descr="Katsoa">
            <a:extLst>
              <a:ext uri="{FF2B5EF4-FFF2-40B4-BE49-F238E27FC236}">
                <a16:creationId xmlns:a16="http://schemas.microsoft.com/office/drawing/2014/main" id="{6E837318-D517-4152-BAFD-D6B45178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323" y="1983771"/>
            <a:ext cx="914400" cy="9144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C46C7B2-666B-4D28-A716-4801A57B53D0}"/>
              </a:ext>
            </a:extLst>
          </p:cNvPr>
          <p:cNvSpPr txBox="1">
            <a:spLocks/>
          </p:cNvSpPr>
          <p:nvPr/>
        </p:nvSpPr>
        <p:spPr>
          <a:xfrm>
            <a:off x="4871936" y="3073552"/>
            <a:ext cx="2172646" cy="72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Excelin tärkeimmät periaatteet</a:t>
            </a:r>
          </a:p>
        </p:txBody>
      </p:sp>
      <p:pic>
        <p:nvPicPr>
          <p:cNvPr id="10" name="Kuva 9" descr="Palapelin palat">
            <a:extLst>
              <a:ext uri="{FF2B5EF4-FFF2-40B4-BE49-F238E27FC236}">
                <a16:creationId xmlns:a16="http://schemas.microsoft.com/office/drawing/2014/main" id="{1A60986A-7870-45CA-B48E-9B0C36019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1059" y="1924920"/>
            <a:ext cx="914400" cy="914400"/>
          </a:xfrm>
          <a:prstGeom prst="rect">
            <a:avLst/>
          </a:prstGeom>
        </p:spPr>
      </p:pic>
      <p:pic>
        <p:nvPicPr>
          <p:cNvPr id="12" name="Kuva 11" descr="Ohjelmoija">
            <a:extLst>
              <a:ext uri="{FF2B5EF4-FFF2-40B4-BE49-F238E27FC236}">
                <a16:creationId xmlns:a16="http://schemas.microsoft.com/office/drawing/2014/main" id="{F24BABFC-7D74-45FD-89A7-1352E7B72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323" y="4117174"/>
            <a:ext cx="914400" cy="9144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AFB0DC3-134D-4826-A2A5-AF43BF16A578}"/>
              </a:ext>
            </a:extLst>
          </p:cNvPr>
          <p:cNvSpPr txBox="1">
            <a:spLocks/>
          </p:cNvSpPr>
          <p:nvPr/>
        </p:nvSpPr>
        <p:spPr>
          <a:xfrm>
            <a:off x="838200" y="5261161"/>
            <a:ext cx="2172646" cy="72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Microsoft Excel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(Google </a:t>
            </a:r>
            <a:r>
              <a:rPr lang="fi-FI" dirty="0" err="1"/>
              <a:t>Sheets</a:t>
            </a:r>
            <a:r>
              <a:rPr lang="fi-FI" dirty="0"/>
              <a:t>)</a:t>
            </a:r>
          </a:p>
        </p:txBody>
      </p:sp>
      <p:pic>
        <p:nvPicPr>
          <p:cNvPr id="6" name="Kuva 5" descr="Avaa kansio">
            <a:extLst>
              <a:ext uri="{FF2B5EF4-FFF2-40B4-BE49-F238E27FC236}">
                <a16:creationId xmlns:a16="http://schemas.microsoft.com/office/drawing/2014/main" id="{BA4A2098-2D03-4E55-9A93-78C3BEA50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1059" y="4117174"/>
            <a:ext cx="914400" cy="914400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D7F1790-6C51-49E1-AACE-EA019D08918B}"/>
              </a:ext>
            </a:extLst>
          </p:cNvPr>
          <p:cNvSpPr txBox="1">
            <a:spLocks/>
          </p:cNvSpPr>
          <p:nvPr/>
        </p:nvSpPr>
        <p:spPr>
          <a:xfrm>
            <a:off x="4935301" y="5142489"/>
            <a:ext cx="2172646" cy="72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Materiaalit sivuille mikaelahonen.com</a:t>
            </a:r>
          </a:p>
        </p:txBody>
      </p:sp>
    </p:spTree>
    <p:extLst>
      <p:ext uri="{BB962C8B-B14F-4D97-AF65-F5344CB8AC3E}">
        <p14:creationId xmlns:p14="http://schemas.microsoft.com/office/powerpoint/2010/main" val="17437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788DA-82C2-4CBD-89A2-BFA9D75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94" y="395015"/>
            <a:ext cx="10515600" cy="1325563"/>
          </a:xfrm>
        </p:spPr>
        <p:txBody>
          <a:bodyPr/>
          <a:lstStyle/>
          <a:p>
            <a:r>
              <a:rPr lang="fi-FI" dirty="0"/>
              <a:t>Mikael Ahonen | </a:t>
            </a:r>
            <a:r>
              <a:rPr lang="fi-FI" dirty="0">
                <a:hlinkClick r:id="rId2"/>
              </a:rPr>
              <a:t>mikaelahonen.com</a:t>
            </a: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81BDD2F-61F4-4A7C-BA5A-4A64532B9861}"/>
              </a:ext>
            </a:extLst>
          </p:cNvPr>
          <p:cNvSpPr txBox="1">
            <a:spLocks/>
          </p:cNvSpPr>
          <p:nvPr/>
        </p:nvSpPr>
        <p:spPr>
          <a:xfrm>
            <a:off x="838199" y="4443157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  <a:hlinkClick r:id="rId3"/>
              </a:rPr>
              <a:t>Data </a:t>
            </a:r>
            <a:r>
              <a:rPr lang="fi-FI" dirty="0" err="1">
                <a:solidFill>
                  <a:schemeClr val="bg1">
                    <a:lumMod val="65000"/>
                  </a:schemeClr>
                </a:solidFill>
                <a:hlinkClick r:id="rId3"/>
              </a:rPr>
              <a:t>Scientist</a:t>
            </a:r>
            <a:endParaRPr lang="fi-FI" dirty="0">
              <a:solidFill>
                <a:schemeClr val="bg1">
                  <a:lumMod val="65000"/>
                </a:schemeClr>
              </a:solidFill>
              <a:hlinkClick r:id="rId3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dirty="0" err="1">
                <a:solidFill>
                  <a:schemeClr val="bg1">
                    <a:lumMod val="65000"/>
                  </a:schemeClr>
                </a:solidFill>
                <a:hlinkClick r:id="rId3"/>
              </a:rPr>
              <a:t>Unikie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Kuvahaun tulos: excel logo">
            <a:extLst>
              <a:ext uri="{FF2B5EF4-FFF2-40B4-BE49-F238E27FC236}">
                <a16:creationId xmlns:a16="http://schemas.microsoft.com/office/drawing/2014/main" id="{D105D61A-6852-4BBF-8564-6B854755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08" y="2690583"/>
            <a:ext cx="1260571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7BA5BB-7680-4CE1-B8FB-679ADA075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73" y="1771953"/>
            <a:ext cx="2546668" cy="901616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1EE8165-3C1F-4CE8-89CB-03ACEF0BA18E}"/>
              </a:ext>
            </a:extLst>
          </p:cNvPr>
          <p:cNvSpPr txBox="1">
            <a:spLocks/>
          </p:cNvSpPr>
          <p:nvPr/>
        </p:nvSpPr>
        <p:spPr>
          <a:xfrm>
            <a:off x="4506724" y="4418554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  <a:hlinkClick r:id="rId6"/>
              </a:rPr>
              <a:t>Sivutoiminen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  <a:hlinkClick r:id="rId6"/>
              </a:rPr>
              <a:t>yritys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0DF3A5F4-1281-46A7-86BA-CCA409CE84E4}"/>
              </a:ext>
            </a:extLst>
          </p:cNvPr>
          <p:cNvSpPr txBox="1">
            <a:spLocks/>
          </p:cNvSpPr>
          <p:nvPr/>
        </p:nvSpPr>
        <p:spPr>
          <a:xfrm>
            <a:off x="8366217" y="4443157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  <a:hlinkClick r:id="rId7"/>
              </a:rPr>
              <a:t>Harrastukset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image being cropped">
            <a:extLst>
              <a:ext uri="{FF2B5EF4-FFF2-40B4-BE49-F238E27FC236}">
                <a16:creationId xmlns:a16="http://schemas.microsoft.com/office/drawing/2014/main" id="{BF966855-6CDE-4309-8E9E-C257BBAC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22" y="1770415"/>
            <a:ext cx="2041823" cy="2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uva 16" descr="Kuva, joka sisältää kohteen ulko, ruoho, peli, urheilu&#10;&#10;Kuvaus luotu automaattisesti">
            <a:extLst>
              <a:ext uri="{FF2B5EF4-FFF2-40B4-BE49-F238E27FC236}">
                <a16:creationId xmlns:a16="http://schemas.microsoft.com/office/drawing/2014/main" id="{468B278D-33E9-4165-8237-0EC43A7B9F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42" y="1888219"/>
            <a:ext cx="1560084" cy="1598672"/>
          </a:xfrm>
          <a:prstGeom prst="rect">
            <a:avLst/>
          </a:prstGeom>
        </p:spPr>
      </p:pic>
      <p:pic>
        <p:nvPicPr>
          <p:cNvPr id="21" name="Kuva 20" descr="Kuva, joka sisältää kohteen ulko, punainen, mies, vesi&#10;&#10;Kuvaus luotu automaattisesti">
            <a:extLst>
              <a:ext uri="{FF2B5EF4-FFF2-40B4-BE49-F238E27FC236}">
                <a16:creationId xmlns:a16="http://schemas.microsoft.com/office/drawing/2014/main" id="{32975142-F07E-4DEC-864C-9C4E70407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86" y="2616676"/>
            <a:ext cx="1560084" cy="14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6FCD7-EE73-4B7A-94EB-C72CEC20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Dataa hyödyntävien sovellusten perusajatus</a:t>
            </a:r>
          </a:p>
        </p:txBody>
      </p:sp>
      <p:pic>
        <p:nvPicPr>
          <p:cNvPr id="5" name="Kuva 4" descr="Tietokanta">
            <a:extLst>
              <a:ext uri="{FF2B5EF4-FFF2-40B4-BE49-F238E27FC236}">
                <a16:creationId xmlns:a16="http://schemas.microsoft.com/office/drawing/2014/main" id="{C677953E-B6E6-459B-8A0A-C20C1E84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7371" y="2307076"/>
            <a:ext cx="2243847" cy="2243847"/>
          </a:xfrm>
          <a:prstGeom prst="rect">
            <a:avLst/>
          </a:prstGeom>
        </p:spPr>
      </p:pic>
      <p:pic>
        <p:nvPicPr>
          <p:cNvPr id="7" name="Kuva 6" descr="Monitori">
            <a:extLst>
              <a:ext uri="{FF2B5EF4-FFF2-40B4-BE49-F238E27FC236}">
                <a16:creationId xmlns:a16="http://schemas.microsoft.com/office/drawing/2014/main" id="{3355D798-0ACF-4EFC-A0C9-9849003B8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377771"/>
            <a:ext cx="2243846" cy="2243846"/>
          </a:xfrm>
          <a:prstGeom prst="rect">
            <a:avLst/>
          </a:prstGeom>
        </p:spPr>
      </p:pic>
      <p:pic>
        <p:nvPicPr>
          <p:cNvPr id="9" name="Kuva 8" descr="Pylväskaavio RTL">
            <a:extLst>
              <a:ext uri="{FF2B5EF4-FFF2-40B4-BE49-F238E27FC236}">
                <a16:creationId xmlns:a16="http://schemas.microsoft.com/office/drawing/2014/main" id="{CDD13534-60D8-4557-87F3-3E8EFABCA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9367" y="2307077"/>
            <a:ext cx="2243846" cy="2243846"/>
          </a:xfrm>
          <a:prstGeom prst="rect">
            <a:avLst/>
          </a:prstGeom>
        </p:spPr>
      </p:pic>
      <p:sp>
        <p:nvSpPr>
          <p:cNvPr id="10" name="Nuoli: Oikea 9">
            <a:extLst>
              <a:ext uri="{FF2B5EF4-FFF2-40B4-BE49-F238E27FC236}">
                <a16:creationId xmlns:a16="http://schemas.microsoft.com/office/drawing/2014/main" id="{BB793B10-7075-48D5-B19E-1056A16B446F}"/>
              </a:ext>
            </a:extLst>
          </p:cNvPr>
          <p:cNvSpPr/>
          <p:nvPr/>
        </p:nvSpPr>
        <p:spPr>
          <a:xfrm>
            <a:off x="7162147" y="3003583"/>
            <a:ext cx="661481" cy="992221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Vasen-oikea 10">
            <a:extLst>
              <a:ext uri="{FF2B5EF4-FFF2-40B4-BE49-F238E27FC236}">
                <a16:creationId xmlns:a16="http://schemas.microsoft.com/office/drawing/2014/main" id="{293F4284-2AE2-4BDD-920A-B34581E9DA10}"/>
              </a:ext>
            </a:extLst>
          </p:cNvPr>
          <p:cNvSpPr/>
          <p:nvPr/>
        </p:nvSpPr>
        <p:spPr>
          <a:xfrm>
            <a:off x="3365129" y="3020080"/>
            <a:ext cx="1281777" cy="992221"/>
          </a:xfrm>
          <a:prstGeom prst="left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609BFB00-BD61-4F08-BBFB-08BFF07509FC}"/>
              </a:ext>
            </a:extLst>
          </p:cNvPr>
          <p:cNvSpPr txBox="1">
            <a:spLocks/>
          </p:cNvSpPr>
          <p:nvPr/>
        </p:nvSpPr>
        <p:spPr>
          <a:xfrm>
            <a:off x="423418" y="4793247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Käyttöliittymä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25B257AB-94D1-45DF-8008-426778C068D9}"/>
              </a:ext>
            </a:extLst>
          </p:cNvPr>
          <p:cNvSpPr txBox="1">
            <a:spLocks/>
          </p:cNvSpPr>
          <p:nvPr/>
        </p:nvSpPr>
        <p:spPr>
          <a:xfrm>
            <a:off x="4337725" y="4793246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Tietokanta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E687E6F1-C948-4F0C-8F7A-D2A21DFF6479}"/>
              </a:ext>
            </a:extLst>
          </p:cNvPr>
          <p:cNvSpPr txBox="1">
            <a:spLocks/>
          </p:cNvSpPr>
          <p:nvPr/>
        </p:nvSpPr>
        <p:spPr>
          <a:xfrm>
            <a:off x="7823628" y="4793247"/>
            <a:ext cx="3043137" cy="74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Analytiikka</a:t>
            </a:r>
          </a:p>
        </p:txBody>
      </p:sp>
    </p:spTree>
    <p:extLst>
      <p:ext uri="{BB962C8B-B14F-4D97-AF65-F5344CB8AC3E}">
        <p14:creationId xmlns:p14="http://schemas.microsoft.com/office/powerpoint/2010/main" val="276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88476-4AFA-41C5-8A6C-F09DE090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 rakennetaan myyntisovellus Excelissä!</a:t>
            </a:r>
          </a:p>
        </p:txBody>
      </p:sp>
      <p:pic>
        <p:nvPicPr>
          <p:cNvPr id="11" name="Kuva 10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362FA10-D4C3-4BA1-86F8-515F6072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7" y="2011501"/>
            <a:ext cx="3582025" cy="283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uva 12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67E567D-C48E-4ACD-83F9-340E39C5F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7" y="1959146"/>
            <a:ext cx="4505504" cy="213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2D82FCD-D460-47D9-B68A-05A1648C4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36" y="4689890"/>
            <a:ext cx="4543694" cy="178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Nuoli: Oikea 15">
            <a:extLst>
              <a:ext uri="{FF2B5EF4-FFF2-40B4-BE49-F238E27FC236}">
                <a16:creationId xmlns:a16="http://schemas.microsoft.com/office/drawing/2014/main" id="{EFA17C85-C449-4E67-A9CD-E8323702A934}"/>
              </a:ext>
            </a:extLst>
          </p:cNvPr>
          <p:cNvSpPr/>
          <p:nvPr/>
        </p:nvSpPr>
        <p:spPr>
          <a:xfrm rot="19004795">
            <a:off x="9780988" y="4509671"/>
            <a:ext cx="720050" cy="832376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Vasen-oikea 16">
            <a:extLst>
              <a:ext uri="{FF2B5EF4-FFF2-40B4-BE49-F238E27FC236}">
                <a16:creationId xmlns:a16="http://schemas.microsoft.com/office/drawing/2014/main" id="{A77026DA-AC0D-4B9E-A3DC-F7DA2A89F496}"/>
              </a:ext>
            </a:extLst>
          </p:cNvPr>
          <p:cNvSpPr/>
          <p:nvPr/>
        </p:nvSpPr>
        <p:spPr>
          <a:xfrm rot="2352437">
            <a:off x="3600513" y="5198739"/>
            <a:ext cx="1042880" cy="590861"/>
          </a:xfrm>
          <a:prstGeom prst="left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Tietokanta">
            <a:extLst>
              <a:ext uri="{FF2B5EF4-FFF2-40B4-BE49-F238E27FC236}">
                <a16:creationId xmlns:a16="http://schemas.microsoft.com/office/drawing/2014/main" id="{CB44A660-AD8C-4104-BE75-D5D7392D5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0807" y="4140070"/>
            <a:ext cx="891269" cy="891269"/>
          </a:xfrm>
          <a:prstGeom prst="rect">
            <a:avLst/>
          </a:prstGeom>
        </p:spPr>
      </p:pic>
      <p:pic>
        <p:nvPicPr>
          <p:cNvPr id="10" name="Kuva 9" descr="Monitori">
            <a:extLst>
              <a:ext uri="{FF2B5EF4-FFF2-40B4-BE49-F238E27FC236}">
                <a16:creationId xmlns:a16="http://schemas.microsoft.com/office/drawing/2014/main" id="{8D35535C-03B8-4B45-929B-5B5249297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1658" y="1554433"/>
            <a:ext cx="1040587" cy="1040587"/>
          </a:xfrm>
          <a:prstGeom prst="rect">
            <a:avLst/>
          </a:prstGeom>
        </p:spPr>
      </p:pic>
      <p:pic>
        <p:nvPicPr>
          <p:cNvPr id="12" name="Kuva 11" descr="Pylväskaavio RTL">
            <a:extLst>
              <a:ext uri="{FF2B5EF4-FFF2-40B4-BE49-F238E27FC236}">
                <a16:creationId xmlns:a16="http://schemas.microsoft.com/office/drawing/2014/main" id="{B26D9C93-862F-45E3-9772-818CB72AE1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694" y="1359426"/>
            <a:ext cx="852089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6D668-6B29-40C7-9CE1-31ABA71E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Excel-koulutus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35F05B-4206-4EDE-8BCB-088F7F102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Excelit auki…</a:t>
            </a:r>
          </a:p>
        </p:txBody>
      </p:sp>
    </p:spTree>
    <p:extLst>
      <p:ext uri="{BB962C8B-B14F-4D97-AF65-F5344CB8AC3E}">
        <p14:creationId xmlns:p14="http://schemas.microsoft.com/office/powerpoint/2010/main" val="147028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BA4A7-15E5-4F09-B68B-149ED152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800"/>
              <a:t>Linkki materiaaleihin lähetetään lähipäivinä sähköpostiisi</a:t>
            </a:r>
          </a:p>
        </p:txBody>
      </p:sp>
      <p:pic>
        <p:nvPicPr>
          <p:cNvPr id="1026" name="Picture 2" descr="101 Funny Thank You Memes to Say Thanks for a Job Well Done">
            <a:extLst>
              <a:ext uri="{FF2B5EF4-FFF2-40B4-BE49-F238E27FC236}">
                <a16:creationId xmlns:a16="http://schemas.microsoft.com/office/drawing/2014/main" id="{36AA0C24-8ABE-4F77-8051-6F0201F9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416" y="643467"/>
            <a:ext cx="5278140" cy="52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BD8F4B7-3672-4E6E-8C50-DA7392326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833"/>
          <a:stretch/>
        </p:blipFill>
        <p:spPr>
          <a:xfrm>
            <a:off x="487481" y="498142"/>
            <a:ext cx="11207422" cy="463341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DEC8355-D518-4978-9F81-1BB0C48BD53E}"/>
              </a:ext>
            </a:extLst>
          </p:cNvPr>
          <p:cNvSpPr txBox="1"/>
          <p:nvPr/>
        </p:nvSpPr>
        <p:spPr>
          <a:xfrm>
            <a:off x="487481" y="5836638"/>
            <a:ext cx="842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hlinkClick r:id="rId3"/>
              </a:rPr>
              <a:t>Laita viestiä, niin toteutetaan yrityksesi Excel-ideat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9348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</Words>
  <Application>Microsoft Office PowerPoint</Application>
  <PresentationFormat>Laajakuva</PresentationFormat>
  <Paragraphs>25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Excel-koulutus</vt:lpstr>
      <vt:lpstr>Excel-koulutus</vt:lpstr>
      <vt:lpstr>Mikael Ahonen | mikaelahonen.com</vt:lpstr>
      <vt:lpstr>Dataa hyödyntävien sovellusten perusajatus</vt:lpstr>
      <vt:lpstr>Tänään rakennetaan myyntisovellus Excelissä!</vt:lpstr>
      <vt:lpstr>Excel-koulutus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Excel-koulutus</dc:title>
  <dc:creator>Mikael Ahonen</dc:creator>
  <cp:lastModifiedBy>Mikael Ahonen</cp:lastModifiedBy>
  <cp:revision>1</cp:revision>
  <dcterms:created xsi:type="dcterms:W3CDTF">2020-04-18T08:37:37Z</dcterms:created>
  <dcterms:modified xsi:type="dcterms:W3CDTF">2020-04-21T18:02:18Z</dcterms:modified>
</cp:coreProperties>
</file>